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8" r:id="rId2"/>
    <p:sldId id="260" r:id="rId3"/>
    <p:sldId id="257" r:id="rId4"/>
    <p:sldId id="263" r:id="rId5"/>
    <p:sldId id="262" r:id="rId6"/>
    <p:sldId id="261" r:id="rId7"/>
    <p:sldId id="259" r:id="rId8"/>
  </p:sldIdLst>
  <p:sldSz cx="6400800" cy="5029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847986"/>
    <a:srgbClr val="A4D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34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823066"/>
            <a:ext cx="5440680" cy="1750907"/>
          </a:xfrm>
        </p:spPr>
        <p:txBody>
          <a:bodyPr anchor="b"/>
          <a:lstStyle>
            <a:lvl1pPr algn="ctr"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2641495"/>
            <a:ext cx="4800600" cy="1214225"/>
          </a:xfrm>
        </p:spPr>
        <p:txBody>
          <a:bodyPr/>
          <a:lstStyle>
            <a:lvl1pPr marL="0" indent="0" algn="ctr">
              <a:buNone/>
              <a:defRPr sz="1680"/>
            </a:lvl1pPr>
            <a:lvl2pPr marL="320040" indent="0" algn="ctr">
              <a:buNone/>
              <a:defRPr sz="1400"/>
            </a:lvl2pPr>
            <a:lvl3pPr marL="640080" indent="0" algn="ctr">
              <a:buNone/>
              <a:defRPr sz="1260"/>
            </a:lvl3pPr>
            <a:lvl4pPr marL="960120" indent="0" algn="ctr">
              <a:buNone/>
              <a:defRPr sz="1120"/>
            </a:lvl4pPr>
            <a:lvl5pPr marL="1280160" indent="0" algn="ctr">
              <a:buNone/>
              <a:defRPr sz="1120"/>
            </a:lvl5pPr>
            <a:lvl6pPr marL="1600200" indent="0" algn="ctr">
              <a:buNone/>
              <a:defRPr sz="1120"/>
            </a:lvl6pPr>
            <a:lvl7pPr marL="1920240" indent="0" algn="ctr">
              <a:buNone/>
              <a:defRPr sz="1120"/>
            </a:lvl7pPr>
            <a:lvl8pPr marL="2240280" indent="0" algn="ctr">
              <a:buNone/>
              <a:defRPr sz="1120"/>
            </a:lvl8pPr>
            <a:lvl9pPr marL="2560320" indent="0" algn="ctr">
              <a:buNone/>
              <a:defRPr sz="1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08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63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3" y="267758"/>
            <a:ext cx="1380173" cy="42620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267758"/>
            <a:ext cx="4060508" cy="42620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12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55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2" y="1253809"/>
            <a:ext cx="5520690" cy="2092007"/>
          </a:xfrm>
        </p:spPr>
        <p:txBody>
          <a:bodyPr anchor="b"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2" y="3365607"/>
            <a:ext cx="5520690" cy="1100137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/>
                </a:solidFill>
              </a:defRPr>
            </a:lvl1pPr>
            <a:lvl2pPr marL="3200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400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3pPr>
            <a:lvl4pPr marL="9601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28016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60020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19202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2402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5603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39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1338792"/>
            <a:ext cx="272034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1338792"/>
            <a:ext cx="272034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74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267759"/>
            <a:ext cx="5520690" cy="972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1232853"/>
            <a:ext cx="2707838" cy="60420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1837055"/>
            <a:ext cx="2707838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1232853"/>
            <a:ext cx="2721174" cy="60420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1837055"/>
            <a:ext cx="2721174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674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923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421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35280"/>
            <a:ext cx="2064425" cy="117348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724113"/>
            <a:ext cx="3240405" cy="3573992"/>
          </a:xfrm>
        </p:spPr>
        <p:txBody>
          <a:bodyPr/>
          <a:lstStyle>
            <a:lvl1pPr>
              <a:defRPr sz="2240"/>
            </a:lvl1pPr>
            <a:lvl2pPr>
              <a:defRPr sz="1960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508760"/>
            <a:ext cx="2064425" cy="2795165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49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35280"/>
            <a:ext cx="2064425" cy="117348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724113"/>
            <a:ext cx="3240405" cy="3573992"/>
          </a:xfrm>
        </p:spPr>
        <p:txBody>
          <a:bodyPr anchor="t"/>
          <a:lstStyle>
            <a:lvl1pPr marL="0" indent="0">
              <a:buNone/>
              <a:defRPr sz="2240"/>
            </a:lvl1pPr>
            <a:lvl2pPr marL="320040" indent="0">
              <a:buNone/>
              <a:defRPr sz="1960"/>
            </a:lvl2pPr>
            <a:lvl3pPr marL="640080" indent="0">
              <a:buNone/>
              <a:defRPr sz="1680"/>
            </a:lvl3pPr>
            <a:lvl4pPr marL="960120" indent="0">
              <a:buNone/>
              <a:defRPr sz="1400"/>
            </a:lvl4pPr>
            <a:lvl5pPr marL="1280160" indent="0">
              <a:buNone/>
              <a:defRPr sz="1400"/>
            </a:lvl5pPr>
            <a:lvl6pPr marL="1600200" indent="0">
              <a:buNone/>
              <a:defRPr sz="1400"/>
            </a:lvl6pPr>
            <a:lvl7pPr marL="1920240" indent="0">
              <a:buNone/>
              <a:defRPr sz="1400"/>
            </a:lvl7pPr>
            <a:lvl8pPr marL="2240280" indent="0">
              <a:buNone/>
              <a:defRPr sz="1400"/>
            </a:lvl8pPr>
            <a:lvl9pPr marL="2560320" indent="0">
              <a:buNone/>
              <a:defRPr sz="1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508760"/>
            <a:ext cx="2064425" cy="2795165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052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267759"/>
            <a:ext cx="5520690" cy="972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1338792"/>
            <a:ext cx="5520690" cy="3190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4661325"/>
            <a:ext cx="144018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48D93-61F9-441F-8257-F28C49254038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4661325"/>
            <a:ext cx="216027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4661325"/>
            <a:ext cx="144018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55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40080" rtl="0" eaLnBrk="1" latinLnBrk="0" hangingPunct="1">
        <a:lnSpc>
          <a:spcPct val="90000"/>
        </a:lnSpc>
        <a:spcBef>
          <a:spcPct val="0"/>
        </a:spcBef>
        <a:buNone/>
        <a:defRPr sz="3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020" indent="-160020" algn="l" defTabSz="64008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01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6022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802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203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200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402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6E2A-4F98-491C-BACC-0F5E4C8D5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33FEE-18CB-4A10-8C75-1CDD16E40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 template</a:t>
            </a:r>
          </a:p>
          <a:p>
            <a:r>
              <a:rPr lang="en-US" dirty="0"/>
              <a:t>Replace title and lines</a:t>
            </a:r>
          </a:p>
          <a:p>
            <a:r>
              <a:rPr lang="en-US" dirty="0"/>
              <a:t>Resize line under title – should be 0.3” height</a:t>
            </a:r>
          </a:p>
          <a:p>
            <a:r>
              <a:rPr lang="en-US" dirty="0"/>
              <a:t>Resize lines (18 or 16 font) and align text box to bottom of line</a:t>
            </a:r>
          </a:p>
          <a:p>
            <a:r>
              <a:rPr lang="en-US" dirty="0"/>
              <a:t>Add picture and send to back</a:t>
            </a:r>
          </a:p>
          <a:p>
            <a:r>
              <a:rPr lang="en-US" dirty="0"/>
              <a:t>Lower the picture where you want it</a:t>
            </a:r>
          </a:p>
          <a:p>
            <a:r>
              <a:rPr lang="en-US" dirty="0"/>
              <a:t>Crop the top</a:t>
            </a:r>
          </a:p>
          <a:p>
            <a:r>
              <a:rPr lang="en-US" dirty="0"/>
              <a:t>Add technology icons</a:t>
            </a:r>
          </a:p>
        </p:txBody>
      </p:sp>
    </p:spTree>
    <p:extLst>
      <p:ext uri="{BB962C8B-B14F-4D97-AF65-F5344CB8AC3E}">
        <p14:creationId xmlns:p14="http://schemas.microsoft.com/office/powerpoint/2010/main" val="2928782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E6CE-0CE1-4A5C-B85E-2A0DD76C1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6179028F-C563-4040-BB14-F0634998B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2" y="3507440"/>
            <a:ext cx="2201335" cy="461391"/>
          </a:xfrm>
          <a:prstGeom prst="rect">
            <a:avLst/>
          </a:prstGeom>
        </p:spPr>
      </p:pic>
      <p:pic>
        <p:nvPicPr>
          <p:cNvPr id="7" name="Picture 6" descr="A picture containing drawing, food, light&#10;&#10;Description automatically generated">
            <a:extLst>
              <a:ext uri="{FF2B5EF4-FFF2-40B4-BE49-F238E27FC236}">
                <a16:creationId xmlns:a16="http://schemas.microsoft.com/office/drawing/2014/main" id="{11A6DE94-EB57-4394-BBEA-6FBB099D4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08" y="2535716"/>
            <a:ext cx="1232909" cy="833615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B5E6C3-0F51-4DB8-ADCC-0E9A7B406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55" y="2368542"/>
            <a:ext cx="1232909" cy="1078796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9E61E072-59D6-419E-94CC-318B61D122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83" y="2907940"/>
            <a:ext cx="595343" cy="461391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0A326972-B58B-4CEA-8B33-FFD73081D3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1" y="4106940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87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0F7D9AF6-F236-4D7E-9732-926EB5C89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/>
          <a:stretch/>
        </p:blipFill>
        <p:spPr>
          <a:xfrm>
            <a:off x="0" y="-1"/>
            <a:ext cx="6400800" cy="39235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Title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805267" y="4014969"/>
            <a:ext cx="2790265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32890"/>
            <a:ext cx="6400800" cy="99283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Line 1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Line 2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Line 3</a:t>
            </a:r>
          </a:p>
        </p:txBody>
      </p:sp>
    </p:spTree>
    <p:extLst>
      <p:ext uri="{BB962C8B-B14F-4D97-AF65-F5344CB8AC3E}">
        <p14:creationId xmlns:p14="http://schemas.microsoft.com/office/powerpoint/2010/main" val="1991019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6437302F-591C-4B02-A69B-46C42874FC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4" t="23669" r="5757" b="2136"/>
          <a:stretch/>
        </p:blipFill>
        <p:spPr>
          <a:xfrm>
            <a:off x="-1" y="0"/>
            <a:ext cx="6400800" cy="36576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100 Days of Projects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 flipV="1">
            <a:off x="2021983" y="4005825"/>
            <a:ext cx="2356834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4DA4C6-46DD-4391-B919-E023CA2FF8AF}"/>
              </a:ext>
            </a:extLst>
          </p:cNvPr>
          <p:cNvSpPr txBox="1"/>
          <p:nvPr/>
        </p:nvSpPr>
        <p:spPr>
          <a:xfrm>
            <a:off x="0" y="4037985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Details of my journey with completing </a:t>
            </a:r>
          </a:p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100 days of complex coding projects in Python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BCD53A4-D3EA-4FD7-9673-AD0449EEA8E1}"/>
              </a:ext>
            </a:extLst>
          </p:cNvPr>
          <p:cNvGrpSpPr/>
          <p:nvPr/>
        </p:nvGrpSpPr>
        <p:grpSpPr>
          <a:xfrm>
            <a:off x="117583" y="83710"/>
            <a:ext cx="1299093" cy="418562"/>
            <a:chOff x="91826" y="4210820"/>
            <a:chExt cx="1299093" cy="418562"/>
          </a:xfrm>
        </p:grpSpPr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6B27CFD9-C7C5-42A4-8F25-E448F5555B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5564"/>
            <a:stretch/>
          </p:blipFill>
          <p:spPr>
            <a:xfrm>
              <a:off x="91826" y="4232418"/>
              <a:ext cx="333177" cy="396964"/>
            </a:xfrm>
            <a:prstGeom prst="rect">
              <a:avLst/>
            </a:prstGeom>
          </p:spPr>
        </p:pic>
        <p:pic>
          <p:nvPicPr>
            <p:cNvPr id="9" name="Picture 8" descr="A close up of a sign&#10;&#10;Description automatically generated">
              <a:extLst>
                <a:ext uri="{FF2B5EF4-FFF2-40B4-BE49-F238E27FC236}">
                  <a16:creationId xmlns:a16="http://schemas.microsoft.com/office/drawing/2014/main" id="{1B52D808-D39C-49FD-A287-A64CE0656E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066" t="-4504" r="4566" b="3930"/>
            <a:stretch/>
          </p:blipFill>
          <p:spPr>
            <a:xfrm>
              <a:off x="431442" y="4210820"/>
              <a:ext cx="959477" cy="3992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7823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helf&#10;&#10;Description automatically generated">
            <a:extLst>
              <a:ext uri="{FF2B5EF4-FFF2-40B4-BE49-F238E27FC236}">
                <a16:creationId xmlns:a16="http://schemas.microsoft.com/office/drawing/2014/main" id="{B6CC40CA-E0E2-400C-957C-AA9AB518EF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049"/>
          <a:stretch/>
        </p:blipFill>
        <p:spPr>
          <a:xfrm>
            <a:off x="0" y="1"/>
            <a:ext cx="6400800" cy="345171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Mini-Projects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7A9C44-7DCA-4967-978C-645A79547071}"/>
              </a:ext>
            </a:extLst>
          </p:cNvPr>
          <p:cNvSpPr/>
          <p:nvPr/>
        </p:nvSpPr>
        <p:spPr>
          <a:xfrm>
            <a:off x="2386519" y="4012033"/>
            <a:ext cx="1634247" cy="22671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7E9F96-954F-4B92-8F26-2A7A3A35683C}"/>
              </a:ext>
            </a:extLst>
          </p:cNvPr>
          <p:cNvSpPr txBox="1"/>
          <p:nvPr/>
        </p:nvSpPr>
        <p:spPr>
          <a:xfrm>
            <a:off x="0" y="4057710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A collection of projects that explore a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variety of topics on a smaller scale</a:t>
            </a:r>
          </a:p>
        </p:txBody>
      </p:sp>
    </p:spTree>
    <p:extLst>
      <p:ext uri="{BB962C8B-B14F-4D97-AF65-F5344CB8AC3E}">
        <p14:creationId xmlns:p14="http://schemas.microsoft.com/office/powerpoint/2010/main" val="3693754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treet at night&#10;&#10;Description automatically generated">
            <a:extLst>
              <a:ext uri="{FF2B5EF4-FFF2-40B4-BE49-F238E27FC236}">
                <a16:creationId xmlns:a16="http://schemas.microsoft.com/office/drawing/2014/main" id="{59D90F72-C35E-45DF-AC72-913DA63DD5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3" b="5518"/>
          <a:stretch/>
        </p:blipFill>
        <p:spPr>
          <a:xfrm>
            <a:off x="-1" y="0"/>
            <a:ext cx="6400800" cy="368808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Seattle Car Accident Data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676571" y="4014969"/>
            <a:ext cx="303580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57710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Analyzing car accident data with MySQL for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data exploration and Tableau for Visuals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D3D5EDA1-D857-496B-A0B4-C84637DA5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64482"/>
            <a:ext cx="2201335" cy="461391"/>
          </a:xfrm>
          <a:prstGeom prst="rect">
            <a:avLst/>
          </a:prstGeom>
        </p:spPr>
      </p:pic>
      <p:pic>
        <p:nvPicPr>
          <p:cNvPr id="5" name="Picture 4" descr="A picture containing drawing, food, light&#10;&#10;Description automatically generated">
            <a:extLst>
              <a:ext uri="{FF2B5EF4-FFF2-40B4-BE49-F238E27FC236}">
                <a16:creationId xmlns:a16="http://schemas.microsoft.com/office/drawing/2014/main" id="{FF697901-82BD-43A7-B2A5-9AB00368B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7" y="482786"/>
            <a:ext cx="1042398" cy="70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08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0F7D9AF6-F236-4D7E-9732-926EB5C89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/>
          <a:stretch/>
        </p:blipFill>
        <p:spPr>
          <a:xfrm>
            <a:off x="0" y="-1"/>
            <a:ext cx="6400800" cy="39235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Recommending Songs on Spotify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209214" y="4014969"/>
            <a:ext cx="3977640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2401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Using logistic regression to create a recommendation model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for songs using SciKit-Learn, Pandas and SciPy through Python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8" y="103258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170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</TotalTime>
  <Words>137</Words>
  <Application>Microsoft Office PowerPoint</Application>
  <PresentationFormat>Custom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Roboto Slab Medium</vt:lpstr>
      <vt:lpstr>Office Theme</vt:lpstr>
      <vt:lpstr>Instructions</vt:lpstr>
      <vt:lpstr>Icons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Lonergan</dc:creator>
  <cp:lastModifiedBy>tram duong</cp:lastModifiedBy>
  <cp:revision>19</cp:revision>
  <dcterms:created xsi:type="dcterms:W3CDTF">2020-09-12T01:23:52Z</dcterms:created>
  <dcterms:modified xsi:type="dcterms:W3CDTF">2021-04-02T06:53:03Z</dcterms:modified>
</cp:coreProperties>
</file>

<file path=docProps/thumbnail.jpeg>
</file>